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580" r:id="rId9"/>
    <p:sldId id="2466" r:id="rId10"/>
    <p:sldId id="2318" r:id="rId11"/>
    <p:sldId id="2535" r:id="rId12"/>
    <p:sldId id="2025" r:id="rId13"/>
    <p:sldId id="2570" r:id="rId14"/>
    <p:sldId id="2574" r:id="rId15"/>
    <p:sldId id="2575" r:id="rId16"/>
    <p:sldId id="2576" r:id="rId17"/>
    <p:sldId id="2573" r:id="rId18"/>
    <p:sldId id="2571" r:id="rId19"/>
    <p:sldId id="2537" r:id="rId20"/>
    <p:sldId id="2512" r:id="rId21"/>
    <p:sldId id="2572" r:id="rId22"/>
    <p:sldId id="2491" r:id="rId23"/>
    <p:sldId id="2534" r:id="rId24"/>
    <p:sldId id="2539" r:id="rId25"/>
    <p:sldId id="2520" r:id="rId26"/>
    <p:sldId id="2541" r:id="rId27"/>
    <p:sldId id="2542" r:id="rId28"/>
    <p:sldId id="2540" r:id="rId29"/>
    <p:sldId id="2549" r:id="rId30"/>
    <p:sldId id="2531" r:id="rId31"/>
    <p:sldId id="2543" r:id="rId32"/>
    <p:sldId id="2544" r:id="rId33"/>
    <p:sldId id="2500" r:id="rId34"/>
    <p:sldId id="2521" r:id="rId35"/>
    <p:sldId id="2545" r:id="rId36"/>
    <p:sldId id="2215" r:id="rId37"/>
    <p:sldId id="2548" r:id="rId38"/>
    <p:sldId id="2522" r:id="rId39"/>
    <p:sldId id="2524" r:id="rId40"/>
    <p:sldId id="2523" r:id="rId41"/>
    <p:sldId id="2527" r:id="rId42"/>
    <p:sldId id="2550" r:id="rId43"/>
    <p:sldId id="2553" r:id="rId44"/>
    <p:sldId id="2552" r:id="rId45"/>
    <p:sldId id="2555" r:id="rId46"/>
    <p:sldId id="2554" r:id="rId47"/>
    <p:sldId id="2551" r:id="rId48"/>
    <p:sldId id="2557" r:id="rId49"/>
    <p:sldId id="2556" r:id="rId50"/>
    <p:sldId id="2560" r:id="rId51"/>
    <p:sldId id="2547" r:id="rId52"/>
    <p:sldId id="2558" r:id="rId53"/>
    <p:sldId id="2562" r:id="rId54"/>
    <p:sldId id="2563" r:id="rId55"/>
    <p:sldId id="2567" r:id="rId56"/>
    <p:sldId id="2566" r:id="rId57"/>
    <p:sldId id="2579" r:id="rId58"/>
    <p:sldId id="2565" r:id="rId59"/>
    <p:sldId id="2569" r:id="rId60"/>
    <p:sldId id="2373" r:id="rId61"/>
    <p:sldId id="2079" r:id="rId62"/>
    <p:sldId id="2577" r:id="rId6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1.emf"/><Relationship Id="rId4" Type="http://schemas.openxmlformats.org/officeDocument/2006/relationships/diagramData" Target="../diagrams/data1.xml"/><Relationship Id="rId9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0.emf"/><Relationship Id="rId4" Type="http://schemas.openxmlformats.org/officeDocument/2006/relationships/diagramData" Target="../diagrams/data2.xml"/><Relationship Id="rId9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4" y="2128608"/>
            <a:ext cx="19139171" cy="106760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40950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6" y="867771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37" y="587661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02" y="2076254"/>
            <a:ext cx="17031389" cy="11012581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76988" y="75095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01087" y="847909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50010" y="861126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536861" y="826252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9790" y="441107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47591" y="653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536588" y="605586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9790" y="80385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62369" y="82881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564948" y="790252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56533" y="990102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68122" y="1004882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36588" y="992795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115734" y="974564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386031" y="91309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26724" y="8479095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65877" y="9455778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730317" y="621571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348481" y="815592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163024" y="882860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960189" y="891207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00858" y="972502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755380" y="805742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579238" y="919902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46466" y="973365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700368" y="989804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59367" y="3436970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3944"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2176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3" y="6575022"/>
            <a:ext cx="9699458" cy="5137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08328" y="10923025"/>
            <a:ext cx="4079671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605106" y="578171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2470" flipH="1">
            <a:off x="10140519" y="5434991"/>
            <a:ext cx="3683970" cy="32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21984" y="556327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80" y="6430780"/>
            <a:ext cx="9346214" cy="6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963" y="4292834"/>
            <a:ext cx="1269427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returning clients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36" y="2046028"/>
            <a:ext cx="20774978" cy="104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27794</TotalTime>
  <Words>2100</Words>
  <Application>Microsoft Office PowerPoint</Application>
  <PresentationFormat>Custom</PresentationFormat>
  <Paragraphs>829</Paragraphs>
  <Slides>62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5191</cp:revision>
  <dcterms:created xsi:type="dcterms:W3CDTF">2014-11-12T21:47:38Z</dcterms:created>
  <dcterms:modified xsi:type="dcterms:W3CDTF">2017-04-06T07:17:02Z</dcterms:modified>
  <cp:category/>
</cp:coreProperties>
</file>